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1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19501-4727-4272-99F4-56F8FF29FB15}" type="datetimeFigureOut">
              <a:rPr lang="hu-HU" smtClean="0"/>
              <a:t>2019. 11. 23.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EC0B-4108-4F4C-9716-F10FF9FCB28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56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971600" y="191683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59820" y="393305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hu-HU" dirty="0"/>
          </a:p>
        </p:txBody>
      </p:sp>
      <p:pic>
        <p:nvPicPr>
          <p:cNvPr id="6" name="Picture 2" descr="D:\GRAFIKA\OTDK\OTDK_logósor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57" r="54712"/>
          <a:stretch/>
        </p:blipFill>
        <p:spPr bwMode="auto">
          <a:xfrm>
            <a:off x="977896" y="203733"/>
            <a:ext cx="157298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00D98413-EAE4-43A1-9C2A-7DF8BD1BD9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56" y="20373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73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19" name="Egyenes összekötő 18"/>
          <p:cNvCxnSpPr/>
          <p:nvPr/>
        </p:nvCxnSpPr>
        <p:spPr>
          <a:xfrm>
            <a:off x="3603481" y="6146140"/>
            <a:ext cx="1937038" cy="0"/>
          </a:xfrm>
          <a:prstGeom prst="line">
            <a:avLst/>
          </a:prstGeom>
          <a:ln>
            <a:solidFill>
              <a:srgbClr val="8E1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223110" y="6218148"/>
            <a:ext cx="4697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rgbClr val="8E1727"/>
                </a:solidFill>
                <a:latin typeface="+mj-lt"/>
              </a:rPr>
              <a:t>NKE ÁNTK Tudományos Diákköri Konferencia</a:t>
            </a:r>
            <a:r>
              <a:rPr lang="hu-HU" sz="1200" baseline="0" dirty="0">
                <a:solidFill>
                  <a:srgbClr val="8E1727"/>
                </a:solidFill>
                <a:latin typeface="+mj-lt"/>
              </a:rPr>
              <a:t> 2019 ősz</a:t>
            </a:r>
            <a:endParaRPr lang="hu-HU" sz="1200" dirty="0">
              <a:solidFill>
                <a:srgbClr val="8E1727"/>
              </a:solidFill>
              <a:latin typeface="+mj-lt"/>
            </a:endParaRPr>
          </a:p>
        </p:txBody>
      </p:sp>
      <p:sp>
        <p:nvSpPr>
          <p:cNvPr id="4" name="Téglalap 3"/>
          <p:cNvSpPr/>
          <p:nvPr userDrawn="1"/>
        </p:nvSpPr>
        <p:spPr>
          <a:xfrm>
            <a:off x="0" y="0"/>
            <a:ext cx="449788" cy="6858001"/>
          </a:xfrm>
          <a:prstGeom prst="rect">
            <a:avLst/>
          </a:prstGeom>
          <a:solidFill>
            <a:srgbClr val="8E172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8E172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632848" cy="1470025"/>
          </a:xfrm>
        </p:spPr>
        <p:txBody>
          <a:bodyPr/>
          <a:lstStyle/>
          <a:p>
            <a:pPr algn="ctr"/>
            <a:r>
              <a:rPr lang="hu-HU" dirty="0"/>
              <a:t>Pályamű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7632848" cy="1752600"/>
          </a:xfrm>
        </p:spPr>
        <p:txBody>
          <a:bodyPr/>
          <a:lstStyle/>
          <a:p>
            <a:pPr algn="ctr"/>
            <a:r>
              <a:rPr lang="hu-HU" dirty="0"/>
              <a:t>Szerző(k) neve</a:t>
            </a:r>
          </a:p>
          <a:p>
            <a:pPr algn="ctr"/>
            <a:r>
              <a:rPr lang="hu-HU" dirty="0"/>
              <a:t>TDK/Szakkollégium</a:t>
            </a:r>
          </a:p>
          <a:p>
            <a:pPr algn="ctr"/>
            <a:r>
              <a:rPr lang="hu-HU" dirty="0"/>
              <a:t>Témavezető</a:t>
            </a: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theme/theme1.xml><?xml version="1.0" encoding="utf-8"?>
<a:theme xmlns:a="http://schemas.openxmlformats.org/drawingml/2006/main" name="LudovikaSzabadegyetem_Boldizsár Gáb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LudovikaSzabadegyetem_Boldizsár Gábor</Template>
  <TotalTime>36</TotalTime>
  <Words>11</Words>
  <Application>Microsoft Office PowerPoint</Application>
  <PresentationFormat>Diavetítés a képernyőre (4:3 oldalarány)</PresentationFormat>
  <Paragraphs>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Optima HU Bd</vt:lpstr>
      <vt:lpstr>Optima HU Rg</vt:lpstr>
      <vt:lpstr>LudovikaSzabadegyetem_Boldizsár Gábor</vt:lpstr>
      <vt:lpstr>Pályamű címe</vt:lpstr>
    </vt:vector>
  </TitlesOfParts>
  <Company>NKE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OA</dc:creator>
  <cp:lastModifiedBy>OA</cp:lastModifiedBy>
  <cp:revision>8</cp:revision>
  <dcterms:created xsi:type="dcterms:W3CDTF">2015-03-30T11:49:51Z</dcterms:created>
  <dcterms:modified xsi:type="dcterms:W3CDTF">2019-11-23T08:04:15Z</dcterms:modified>
</cp:coreProperties>
</file>